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119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Real Electricity Nodal price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Principle Components for real ENP (2019 &amp; 2020),
Greenfield optimization ENP and Brownfield optimization ENP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5 - Map plot</a:t>
            </a:r>
          </a:p>
        </p:txBody>
      </p:sp>
      <p:pic>
        <p:nvPicPr>
          <p:cNvPr id="3" name="Picture 2" descr="electricityPrices2019 - Map PC real E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lobal_tyndp1.0_0_0.45 - Map PC Elec NP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5 - FFT &amp; Seasonal plot</a:t>
            </a:r>
          </a:p>
        </p:txBody>
      </p:sp>
      <p:pic>
        <p:nvPicPr>
          <p:cNvPr id="3" name="Picture 2" descr="electricityPrices2019 - FFT real E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lobal_tyndp1.0_0_0.45 - FFT Elec NP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240922"/>
          </a:xfrm>
          <a:prstGeom prst="rect">
            <a:avLst/>
          </a:prstGeom>
        </p:spPr>
      </p:pic>
      <p:pic>
        <p:nvPicPr>
          <p:cNvPr id="7" name="Picture 6" descr="electricityPrices2019 - Seasonal plot real ENP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5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5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lobal_tyndp1.0_0_0.45 - Seasonal plot Elec NP (lambda 5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6 - Map plot</a:t>
            </a:r>
          </a:p>
        </p:txBody>
      </p:sp>
      <p:pic>
        <p:nvPicPr>
          <p:cNvPr id="3" name="Picture 2" descr="electricityPrices2019 - Map PC real E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lobal_tyndp1.0_0_0.45 - Map PC Elec NP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6 - FFT &amp; Seasonal plot</a:t>
            </a:r>
          </a:p>
        </p:txBody>
      </p:sp>
      <p:pic>
        <p:nvPicPr>
          <p:cNvPr id="3" name="Picture 2" descr="electricityPrices2019 - FFT real E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lobal_tyndp1.0_0_0.45 - FFT Elec NP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240922"/>
          </a:xfrm>
          <a:prstGeom prst="rect">
            <a:avLst/>
          </a:prstGeom>
        </p:spPr>
      </p:pic>
      <p:pic>
        <p:nvPicPr>
          <p:cNvPr id="7" name="Picture 6" descr="electricityPrices2019 - Seasonal plot real ENP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6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6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lobal_tyndp1.0_0_0.45 - Seasonal plot Elec NP (lambda 6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Real Electricity Nodal price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Coherence between real ENP (2019 &amp; 2020),
Greenfield optimization ENP and Brownfield optimization ENP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C1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71193"/>
          </a:xfrm>
          <a:prstGeom prst="rect">
            <a:avLst/>
          </a:prstGeom>
        </p:spPr>
      </p:pic>
      <p:pic>
        <p:nvPicPr>
          <p:cNvPr id="4" name="Picture 3" descr="electricityPrices2019 - C1 real ENP 2019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55243"/>
          </a:xfrm>
          <a:prstGeom prst="rect">
            <a:avLst/>
          </a:prstGeom>
        </p:spPr>
      </p:pic>
      <p:pic>
        <p:nvPicPr>
          <p:cNvPr id="5" name="Picture 4" descr="electricityPrices2019 - C1 real ENP 2019 and BFEl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38551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C1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71193"/>
          </a:xfrm>
          <a:prstGeom prst="rect">
            <a:avLst/>
          </a:prstGeom>
        </p:spPr>
      </p:pic>
      <p:pic>
        <p:nvPicPr>
          <p:cNvPr id="4" name="Picture 3" descr="electricityPrices2020 - C1 real ENP 2020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55243"/>
          </a:xfrm>
          <a:prstGeom prst="rect">
            <a:avLst/>
          </a:prstGeom>
        </p:spPr>
      </p:pic>
      <p:pic>
        <p:nvPicPr>
          <p:cNvPr id="5" name="Picture 4" descr="electricityPrices2020 - C1 real ENP 2020 and BFEl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38551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C2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71193"/>
          </a:xfrm>
          <a:prstGeom prst="rect">
            <a:avLst/>
          </a:prstGeom>
        </p:spPr>
      </p:pic>
      <p:pic>
        <p:nvPicPr>
          <p:cNvPr id="4" name="Picture 3" descr="electricityPrices2019 - C2 real ENP 2019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55243"/>
          </a:xfrm>
          <a:prstGeom prst="rect">
            <a:avLst/>
          </a:prstGeom>
        </p:spPr>
      </p:pic>
      <p:pic>
        <p:nvPicPr>
          <p:cNvPr id="5" name="Picture 4" descr="electricityPrices2019 - C2 real ENP 2019 and BFEl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38551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C2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71193"/>
          </a:xfrm>
          <a:prstGeom prst="rect">
            <a:avLst/>
          </a:prstGeom>
        </p:spPr>
      </p:pic>
      <p:pic>
        <p:nvPicPr>
          <p:cNvPr id="4" name="Picture 3" descr="electricityPrices2020 - C2 real ENP 2020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55243"/>
          </a:xfrm>
          <a:prstGeom prst="rect">
            <a:avLst/>
          </a:prstGeom>
        </p:spPr>
      </p:pic>
      <p:pic>
        <p:nvPicPr>
          <p:cNvPr id="5" name="Picture 4" descr="electricityPrices2020 - C2 real ENP 2020 and BFEl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38551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C3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31551"/>
          </a:xfrm>
          <a:prstGeom prst="rect">
            <a:avLst/>
          </a:prstGeom>
        </p:spPr>
      </p:pic>
      <p:pic>
        <p:nvPicPr>
          <p:cNvPr id="4" name="Picture 3" descr="electricityPrices2019 - C3 real ENP 2019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15910"/>
          </a:xfrm>
          <a:prstGeom prst="rect">
            <a:avLst/>
          </a:prstGeom>
        </p:spPr>
      </p:pic>
      <p:pic>
        <p:nvPicPr>
          <p:cNvPr id="5" name="Picture 4" descr="electricityPrices2019 - C3 real ENP 2019 and BFEl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38551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1 - Map plot</a:t>
            </a:r>
          </a:p>
        </p:txBody>
      </p:sp>
      <p:pic>
        <p:nvPicPr>
          <p:cNvPr id="3" name="Picture 2" descr="electricityPrices2019 - Map PC real E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lobal_tyndp1.0_0_0.45 - Map PC Elec NP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C3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31551"/>
          </a:xfrm>
          <a:prstGeom prst="rect">
            <a:avLst/>
          </a:prstGeom>
        </p:spPr>
      </p:pic>
      <p:pic>
        <p:nvPicPr>
          <p:cNvPr id="4" name="Picture 3" descr="electricityPrices2020 - C3 real ENP 2020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15910"/>
          </a:xfrm>
          <a:prstGeom prst="rect">
            <a:avLst/>
          </a:prstGeom>
        </p:spPr>
      </p:pic>
      <p:pic>
        <p:nvPicPr>
          <p:cNvPr id="5" name="Picture 4" descr="electricityPrices2020 - C3 real ENP 2020 and BFEle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38551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1 - FFT &amp; Seasonal plot</a:t>
            </a:r>
          </a:p>
        </p:txBody>
      </p:sp>
      <p:pic>
        <p:nvPicPr>
          <p:cNvPr id="3" name="Picture 2" descr="electricityPrices2019 - FFT real E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lobal_tyndp1.0_0_0.45 - FFT Elec NP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240922"/>
          </a:xfrm>
          <a:prstGeom prst="rect">
            <a:avLst/>
          </a:prstGeom>
        </p:spPr>
      </p:pic>
      <p:pic>
        <p:nvPicPr>
          <p:cNvPr id="7" name="Picture 6" descr="electricityPrices2019 - Seasonal plot real ENP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lobal_tyndp1.0_0_0.45 - Seasonal plot Elec NP (lambda 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2 - Map plot</a:t>
            </a:r>
          </a:p>
        </p:txBody>
      </p:sp>
      <p:pic>
        <p:nvPicPr>
          <p:cNvPr id="3" name="Picture 2" descr="electricityPrices2019 - Map PC real E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lobal_tyndp1.0_0_0.4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2 - FFT &amp; Seasonal plot</a:t>
            </a:r>
          </a:p>
        </p:txBody>
      </p:sp>
      <p:pic>
        <p:nvPicPr>
          <p:cNvPr id="3" name="Picture 2" descr="electricityPrices2019 - FFT real E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lobal_tyndp1.0_0_0.45 - FFT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240922"/>
          </a:xfrm>
          <a:prstGeom prst="rect">
            <a:avLst/>
          </a:prstGeom>
        </p:spPr>
      </p:pic>
      <p:pic>
        <p:nvPicPr>
          <p:cNvPr id="7" name="Picture 6" descr="electricityPrices2019 - Seasonal plot real E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2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2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lobal_tyndp1.0_0_0.45 - Seasonal plot Elec NP (lambda 2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3 - Map plot</a:t>
            </a:r>
          </a:p>
        </p:txBody>
      </p:sp>
      <p:pic>
        <p:nvPicPr>
          <p:cNvPr id="3" name="Picture 2" descr="electricityPrices2019 - Map PC real E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lobal_tyndp1.0_0_0.45 - Map PC Elec NP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3 - FFT &amp; Seasonal plot</a:t>
            </a:r>
          </a:p>
        </p:txBody>
      </p:sp>
      <p:pic>
        <p:nvPicPr>
          <p:cNvPr id="3" name="Picture 2" descr="electricityPrices2019 - FFT real E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lobal_tyndp1.0_0_0.45 - FFT Elec NP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240922"/>
          </a:xfrm>
          <a:prstGeom prst="rect">
            <a:avLst/>
          </a:prstGeom>
        </p:spPr>
      </p:pic>
      <p:pic>
        <p:nvPicPr>
          <p:cNvPr id="7" name="Picture 6" descr="electricityPrices2019 - Seasonal plot real ENP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lobal_tyndp1.0_0_0.45 - Seasonal plot Elec NP (lambda 3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4 - Map plot</a:t>
            </a:r>
          </a:p>
        </p:txBody>
      </p:sp>
      <p:pic>
        <p:nvPicPr>
          <p:cNvPr id="3" name="Picture 2" descr="electricityPrices2019 - Map PC real E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lobal_tyndp1.0_0_0.45 - Map PC Elec NP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4 - FFT &amp; Seasonal plot</a:t>
            </a:r>
          </a:p>
        </p:txBody>
      </p:sp>
      <p:pic>
        <p:nvPicPr>
          <p:cNvPr id="3" name="Picture 2" descr="electricityPrices2019 - FFT real E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lobal_tyndp1.0_0_0.45 - FFT Elec NP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240922"/>
          </a:xfrm>
          <a:prstGeom prst="rect">
            <a:avLst/>
          </a:prstGeom>
        </p:spPr>
      </p:pic>
      <p:pic>
        <p:nvPicPr>
          <p:cNvPr id="7" name="Picture 6" descr="electricityPrices2019 - Seasonal plot real ENP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4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4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lobal_tyndp1.0_0_0.45 - Seasonal plot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